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72" r:id="rId7"/>
    <p:sldId id="262" r:id="rId8"/>
    <p:sldId id="260" r:id="rId9"/>
    <p:sldId id="259" r:id="rId10"/>
    <p:sldId id="270" r:id="rId11"/>
    <p:sldId id="268" r:id="rId12"/>
    <p:sldId id="266" r:id="rId13"/>
    <p:sldId id="279" r:id="rId14"/>
    <p:sldId id="263" r:id="rId15"/>
    <p:sldId id="280" r:id="rId16"/>
    <p:sldId id="264" r:id="rId17"/>
    <p:sldId id="273" r:id="rId18"/>
    <p:sldId id="261" r:id="rId19"/>
    <p:sldId id="281" r:id="rId20"/>
    <p:sldId id="265" r:id="rId21"/>
    <p:sldId id="278" r:id="rId22"/>
    <p:sldId id="282" r:id="rId23"/>
    <p:sldId id="283" r:id="rId24"/>
    <p:sldId id="284" r:id="rId25"/>
    <p:sldId id="276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9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3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98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76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28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4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39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53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25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6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45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09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F50A92D-37AC-4B5B-9D9B-E4517C305F71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97A8F6-F04B-47A9-912C-27A278F76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2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nl/url?sa=i&amp;rct=j&amp;q=&amp;esrc=s&amp;source=images&amp;cd=&amp;cad=rja&amp;uact=8&amp;ved=0CAcQjRxqFQoTCLXTyLXq6scCFQFZFAody1gHgQ&amp;url=http%3A%2F%2Fevanabeelen.plazilla.com%2Fpage%2F4294984280%2Flisdodde-supermarkt-van-de-natuur&amp;bvm=bv.102022582,d.d24&amp;psig=AFQjCNHsvZC7EtC51o7ulMgdp0lN3xs73A&amp;ust=144191830285752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2434" y="882376"/>
            <a:ext cx="9634506" cy="102369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Grassen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35288" y="1778661"/>
            <a:ext cx="8767860" cy="1388165"/>
          </a:xfrm>
        </p:spPr>
        <p:txBody>
          <a:bodyPr/>
          <a:lstStyle/>
          <a:p>
            <a:r>
              <a:rPr lang="nl-NL" dirty="0" smtClean="0"/>
              <a:t>Plantlijst 41-60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89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49 pitrus</a:t>
            </a:r>
            <a:br>
              <a:rPr lang="nl-NL" dirty="0" smtClean="0"/>
            </a:br>
            <a:r>
              <a:rPr lang="nl-NL" dirty="0" smtClean="0"/>
              <a:t>Juncus </a:t>
            </a:r>
            <a:r>
              <a:rPr lang="nl-NL" dirty="0" err="1" smtClean="0"/>
              <a:t>effesus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61" y="510432"/>
            <a:ext cx="3906489" cy="5868904"/>
          </a:xfrm>
        </p:spPr>
      </p:pic>
    </p:spTree>
    <p:extLst>
      <p:ext uri="{BB962C8B-B14F-4D97-AF65-F5344CB8AC3E}">
        <p14:creationId xmlns:p14="http://schemas.microsoft.com/office/powerpoint/2010/main" val="290473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nl-NL" b="1" dirty="0" smtClean="0"/>
              <a:t>50</a:t>
            </a:r>
            <a:r>
              <a:rPr lang="nl-NL" b="1" dirty="0" smtClean="0"/>
              <a:t> </a:t>
            </a:r>
            <a:r>
              <a:rPr lang="nl-NL" b="1" dirty="0" smtClean="0"/>
              <a:t>straatgras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Poa </a:t>
            </a:r>
            <a:r>
              <a:rPr lang="nl-NL" b="1" dirty="0" err="1"/>
              <a:t>annua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39" y="2057400"/>
            <a:ext cx="5383585" cy="4038600"/>
          </a:xfrm>
        </p:spPr>
      </p:pic>
    </p:spTree>
    <p:extLst>
      <p:ext uri="{BB962C8B-B14F-4D97-AF65-F5344CB8AC3E}">
        <p14:creationId xmlns:p14="http://schemas.microsoft.com/office/powerpoint/2010/main" val="28501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51 </a:t>
            </a:r>
            <a:r>
              <a:rPr lang="nl-NL" dirty="0" err="1" smtClean="0"/>
              <a:t>smele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Deschampsia</a:t>
            </a:r>
            <a:r>
              <a:rPr lang="nl-NL" dirty="0" smtClean="0"/>
              <a:t> </a:t>
            </a:r>
            <a:r>
              <a:rPr lang="nl-NL" dirty="0" err="1" smtClean="0"/>
              <a:t>cespitosa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71" y="241479"/>
            <a:ext cx="4800600" cy="4800600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86" y="1965960"/>
            <a:ext cx="3677049" cy="4666405"/>
          </a:xfrm>
        </p:spPr>
      </p:pic>
    </p:spTree>
    <p:extLst>
      <p:ext uri="{BB962C8B-B14F-4D97-AF65-F5344CB8AC3E}">
        <p14:creationId xmlns:p14="http://schemas.microsoft.com/office/powerpoint/2010/main" val="163253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GB" b="1" dirty="0" smtClean="0"/>
              <a:t>52 </a:t>
            </a:r>
            <a:r>
              <a:rPr lang="en-GB" b="1" dirty="0" err="1" smtClean="0"/>
              <a:t>roodzwenkgras</a:t>
            </a:r>
            <a:r>
              <a:rPr lang="nl-NL" dirty="0"/>
              <a:t/>
            </a:r>
            <a:br>
              <a:rPr lang="nl-NL" dirty="0"/>
            </a:br>
            <a:r>
              <a:rPr lang="en-GB" b="1" dirty="0"/>
              <a:t>Festuca </a:t>
            </a:r>
            <a:r>
              <a:rPr lang="en-GB" b="1" dirty="0" err="1"/>
              <a:t>rubra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825580"/>
            <a:ext cx="4807039" cy="4269219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5" y="1825580"/>
            <a:ext cx="4880543" cy="33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53</a:t>
            </a:r>
            <a:r>
              <a:rPr lang="nl-NL" b="1" dirty="0" smtClean="0"/>
              <a:t> </a:t>
            </a:r>
            <a:r>
              <a:rPr lang="nl-NL" b="1" dirty="0" smtClean="0"/>
              <a:t>gewoon struisgras</a:t>
            </a:r>
            <a:br>
              <a:rPr lang="nl-NL" b="1" dirty="0" smtClean="0"/>
            </a:br>
            <a:r>
              <a:rPr lang="nl-NL" b="1" dirty="0" err="1" smtClean="0"/>
              <a:t>Agrostis</a:t>
            </a:r>
            <a:r>
              <a:rPr lang="nl-NL" b="1" dirty="0" smtClean="0"/>
              <a:t> vulgaris</a:t>
            </a:r>
            <a:endParaRPr lang="nl-NL" b="1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2233" y="1965960"/>
            <a:ext cx="4819348" cy="4038600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9" y="1965960"/>
            <a:ext cx="607308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nl-NL" b="1" dirty="0" smtClean="0"/>
              <a:t>54</a:t>
            </a:r>
            <a:r>
              <a:rPr lang="nl-NL" b="1" dirty="0" smtClean="0"/>
              <a:t> </a:t>
            </a:r>
            <a:r>
              <a:rPr lang="nl-NL" b="1" dirty="0" smtClean="0"/>
              <a:t>grote </a:t>
            </a:r>
            <a:r>
              <a:rPr lang="nl-NL" b="1" dirty="0" err="1"/>
              <a:t>vossestaart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 err="1"/>
              <a:t>Alopecurus</a:t>
            </a:r>
            <a:r>
              <a:rPr lang="nl-NL" b="1" dirty="0"/>
              <a:t> </a:t>
            </a:r>
            <a:r>
              <a:rPr lang="nl-NL" b="1" dirty="0" err="1"/>
              <a:t>pratensis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91" y="322771"/>
            <a:ext cx="4246875" cy="617727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0" y="1965960"/>
            <a:ext cx="2899892" cy="43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55 lisdodde</a:t>
            </a:r>
            <a:br>
              <a:rPr lang="nl-NL" dirty="0" smtClean="0"/>
            </a:br>
            <a:r>
              <a:rPr lang="nl-NL" dirty="0" err="1" smtClean="0"/>
              <a:t>Typha</a:t>
            </a:r>
            <a:r>
              <a:rPr lang="nl-NL" dirty="0" smtClean="0"/>
              <a:t> </a:t>
            </a:r>
            <a:r>
              <a:rPr lang="nl-NL" dirty="0" err="1" smtClean="0"/>
              <a:t>latifolia</a:t>
            </a:r>
            <a:endParaRPr lang="nl-NL" dirty="0"/>
          </a:p>
        </p:txBody>
      </p:sp>
      <p:pic>
        <p:nvPicPr>
          <p:cNvPr id="1026" name="Picture 2" descr="http://www.xead.nl/resize/500-500/upload/a3671756778f13bde429ded60b29bff0Y2F0dGFpbC5qcGc=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27" y="1287780"/>
            <a:ext cx="6016700" cy="45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8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GB" b="1" dirty="0" smtClean="0"/>
              <a:t>56</a:t>
            </a:r>
            <a:r>
              <a:rPr lang="en-GB" b="1" dirty="0" smtClean="0"/>
              <a:t> </a:t>
            </a:r>
            <a:r>
              <a:rPr lang="en-GB" b="1" dirty="0" err="1" smtClean="0"/>
              <a:t>liesgras</a:t>
            </a:r>
            <a:r>
              <a:rPr lang="en-GB" b="1" dirty="0" smtClean="0"/>
              <a:t> </a:t>
            </a:r>
            <a:r>
              <a:rPr lang="nl-NL" dirty="0"/>
              <a:t/>
            </a:r>
            <a:br>
              <a:rPr lang="nl-NL" dirty="0"/>
            </a:br>
            <a:r>
              <a:rPr lang="en-GB" b="1" dirty="0"/>
              <a:t>Glyceria maxima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966" r="3786" b="9796"/>
          <a:stretch/>
        </p:blipFill>
        <p:spPr>
          <a:xfrm>
            <a:off x="2962141" y="1514333"/>
            <a:ext cx="8834907" cy="4989498"/>
          </a:xfrm>
        </p:spPr>
      </p:pic>
    </p:spTree>
    <p:extLst>
      <p:ext uri="{BB962C8B-B14F-4D97-AF65-F5344CB8AC3E}">
        <p14:creationId xmlns:p14="http://schemas.microsoft.com/office/powerpoint/2010/main" val="25591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57 knikkend wilgenroosje</a:t>
            </a:r>
            <a:br>
              <a:rPr lang="nl-NL" dirty="0" smtClean="0"/>
            </a:br>
            <a:r>
              <a:rPr lang="nl-NL" dirty="0" err="1"/>
              <a:t>Chamerion</a:t>
            </a:r>
            <a:r>
              <a:rPr lang="nl-NL" dirty="0"/>
              <a:t> </a:t>
            </a:r>
            <a:r>
              <a:rPr lang="nl-NL" dirty="0" err="1"/>
              <a:t>angustifolium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 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50" y="708338"/>
            <a:ext cx="3979332" cy="5310764"/>
          </a:xfrm>
        </p:spPr>
      </p:pic>
    </p:spTree>
    <p:extLst>
      <p:ext uri="{BB962C8B-B14F-4D97-AF65-F5344CB8AC3E}">
        <p14:creationId xmlns:p14="http://schemas.microsoft.com/office/powerpoint/2010/main" val="208257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58 harig wilgenroosje</a:t>
            </a:r>
            <a:br>
              <a:rPr lang="nl-NL" dirty="0" smtClean="0"/>
            </a:br>
            <a:r>
              <a:rPr lang="nl-NL" dirty="0" smtClean="0"/>
              <a:t>Epilobium </a:t>
            </a:r>
            <a:r>
              <a:rPr lang="nl-NL" dirty="0" err="1" smtClean="0"/>
              <a:t>hirsutum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714" y="2058749"/>
            <a:ext cx="5383235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nl-NL" b="1" dirty="0" smtClean="0"/>
              <a:t>41 Engels </a:t>
            </a:r>
            <a:r>
              <a:rPr lang="nl-NL" b="1" dirty="0"/>
              <a:t>raaigras	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 err="1"/>
              <a:t>Lolium</a:t>
            </a:r>
            <a:r>
              <a:rPr lang="nl-NL" b="1" dirty="0"/>
              <a:t> </a:t>
            </a:r>
            <a:r>
              <a:rPr lang="nl-NL" b="1" dirty="0" err="1"/>
              <a:t>perenne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9" t="15157" b="16906"/>
          <a:stretch/>
        </p:blipFill>
        <p:spPr>
          <a:xfrm>
            <a:off x="528033" y="1965960"/>
            <a:ext cx="4752305" cy="335863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94" y="1965960"/>
            <a:ext cx="2518977" cy="33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59	Vlasbekje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Linaria</a:t>
            </a:r>
            <a:r>
              <a:rPr lang="nl-NL" dirty="0"/>
              <a:t> vulgaris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1" y="609600"/>
            <a:ext cx="6245617" cy="4996494"/>
          </a:xfrm>
        </p:spPr>
      </p:pic>
    </p:spTree>
    <p:extLst>
      <p:ext uri="{BB962C8B-B14F-4D97-AF65-F5344CB8AC3E}">
        <p14:creationId xmlns:p14="http://schemas.microsoft.com/office/powerpoint/2010/main" val="419770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60 wikke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V</a:t>
            </a:r>
            <a:r>
              <a:rPr lang="nl-NL" dirty="0" err="1" smtClean="0"/>
              <a:t>icia</a:t>
            </a:r>
            <a:r>
              <a:rPr lang="nl-NL" dirty="0" smtClean="0"/>
              <a:t> </a:t>
            </a:r>
            <a:r>
              <a:rPr lang="nl-NL" dirty="0" err="1"/>
              <a:t>cracca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31" y="2057400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299305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Golfbaangrassen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/>
              <a:t>Roodzwenk/ Festuca </a:t>
            </a:r>
            <a:r>
              <a:rPr lang="nl-NL" b="1" dirty="0" err="1" smtClean="0"/>
              <a:t>rubra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Dit gras wordt eigenlijk overal gebruikt maar bijna altijd in combinatie met een andere grassoort, bijvoorbeeld struisgras op de greens, met name omdat dit korter gemaaid kan worden.</a:t>
            </a:r>
          </a:p>
          <a:p>
            <a:r>
              <a:rPr lang="nl-NL" b="1" dirty="0" smtClean="0"/>
              <a:t>Veldbeemdgras/Poa </a:t>
            </a:r>
            <a:r>
              <a:rPr lang="nl-NL" b="1" dirty="0" err="1" smtClean="0"/>
              <a:t>pratensis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Veldbeemdgras wordt veelal op de fairways en de </a:t>
            </a:r>
            <a:r>
              <a:rPr lang="nl-NL" dirty="0" err="1"/>
              <a:t>tee’s</a:t>
            </a:r>
            <a:r>
              <a:rPr lang="nl-NL" dirty="0"/>
              <a:t> gebruikt.</a:t>
            </a:r>
          </a:p>
          <a:p>
            <a:r>
              <a:rPr lang="nl-NL" b="1" dirty="0"/>
              <a:t>Engels </a:t>
            </a:r>
            <a:r>
              <a:rPr lang="nl-NL" b="1" dirty="0" smtClean="0"/>
              <a:t>raaigras/</a:t>
            </a:r>
            <a:r>
              <a:rPr lang="nl-NL" b="1" dirty="0" err="1" smtClean="0"/>
              <a:t>Lolium</a:t>
            </a:r>
            <a:r>
              <a:rPr lang="nl-NL" b="1" dirty="0" smtClean="0"/>
              <a:t> </a:t>
            </a:r>
            <a:r>
              <a:rPr lang="nl-NL" b="1" dirty="0" err="1" smtClean="0"/>
              <a:t>perenne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Engels raaigras wordt veelal voor de fairways en de </a:t>
            </a:r>
            <a:r>
              <a:rPr lang="nl-NL" dirty="0" err="1"/>
              <a:t>driving</a:t>
            </a:r>
            <a:r>
              <a:rPr lang="nl-NL" dirty="0"/>
              <a:t> range.</a:t>
            </a:r>
          </a:p>
          <a:p>
            <a:r>
              <a:rPr lang="nl-NL" b="1" dirty="0" smtClean="0"/>
              <a:t>Struisgras/</a:t>
            </a:r>
            <a:r>
              <a:rPr lang="nl-NL" b="1" dirty="0" err="1" smtClean="0"/>
              <a:t>Agrostis</a:t>
            </a:r>
            <a:r>
              <a:rPr lang="nl-NL" b="1" dirty="0" smtClean="0"/>
              <a:t> vulgaris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Struisgras wordt eigenlijk alleen voor de greens gebruikt met name omdat het korter te maaien is.</a:t>
            </a:r>
          </a:p>
          <a:p>
            <a:r>
              <a:rPr lang="nl-NL" b="1" dirty="0" smtClean="0"/>
              <a:t>Schapengras/Festuca </a:t>
            </a:r>
            <a:r>
              <a:rPr lang="nl-NL" b="1" dirty="0" err="1" smtClean="0"/>
              <a:t>glauca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Schapengras is wat steviger en mede daardoor zeer geschikt voor gebruik in de </a:t>
            </a:r>
            <a:r>
              <a:rPr lang="nl-NL" dirty="0" err="1"/>
              <a:t>rough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AutoShape 2" descr="Image result for grassoorten golfbaa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Image result for grassoorten golfbaan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1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nl-NL" b="1" dirty="0" smtClean="0"/>
              <a:t>42</a:t>
            </a:r>
            <a:r>
              <a:rPr lang="nl-NL" b="1" dirty="0" smtClean="0"/>
              <a:t> hanenpoot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Echinochloa </a:t>
            </a:r>
            <a:r>
              <a:rPr lang="nl-NL" b="1" dirty="0" err="1"/>
              <a:t>crus-galli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16" y="3093720"/>
            <a:ext cx="4053457" cy="303618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79" y="1965960"/>
            <a:ext cx="4409441" cy="33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nl-NL" b="1" dirty="0" smtClean="0"/>
              <a:t>43 </a:t>
            </a:r>
            <a:r>
              <a:rPr lang="nl-NL" b="1" dirty="0" smtClean="0"/>
              <a:t>veldbeemdgras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Poa </a:t>
            </a:r>
            <a:r>
              <a:rPr lang="nl-NL" b="1" dirty="0" err="1"/>
              <a:t>pratensis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9" y="2053841"/>
            <a:ext cx="3023180" cy="40386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5510912" cy="4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nl-NL" b="1" dirty="0" smtClean="0"/>
              <a:t>44 </a:t>
            </a:r>
            <a:r>
              <a:rPr lang="nl-NL" b="1" dirty="0" smtClean="0"/>
              <a:t>timotheegras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Phleum </a:t>
            </a:r>
            <a:r>
              <a:rPr lang="nl-NL" b="1" dirty="0" err="1"/>
              <a:t>pratense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62" y="1661374"/>
            <a:ext cx="3234640" cy="431285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2498" r="2369"/>
          <a:stretch/>
        </p:blipFill>
        <p:spPr>
          <a:xfrm>
            <a:off x="6371044" y="247714"/>
            <a:ext cx="4647476" cy="63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nl-NL" b="1" dirty="0" smtClean="0"/>
              <a:t>45</a:t>
            </a:r>
            <a:r>
              <a:rPr lang="nl-NL" dirty="0" smtClean="0"/>
              <a:t> </a:t>
            </a:r>
            <a:r>
              <a:rPr lang="nl-NL" b="1" dirty="0"/>
              <a:t>kweek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 err="1"/>
              <a:t>Elytrigia</a:t>
            </a:r>
            <a:r>
              <a:rPr lang="nl-NL" b="1" dirty="0"/>
              <a:t> </a:t>
            </a:r>
            <a:r>
              <a:rPr lang="nl-NL" b="1" dirty="0" err="1"/>
              <a:t>repens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0" y="1777569"/>
            <a:ext cx="8731876" cy="4365939"/>
          </a:xfrm>
        </p:spPr>
      </p:pic>
    </p:spTree>
    <p:extLst>
      <p:ext uri="{BB962C8B-B14F-4D97-AF65-F5344CB8AC3E}">
        <p14:creationId xmlns:p14="http://schemas.microsoft.com/office/powerpoint/2010/main" val="30384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nl-NL" b="1" dirty="0" smtClean="0"/>
              <a:t>46</a:t>
            </a:r>
            <a:r>
              <a:rPr lang="nl-NL" b="1" dirty="0" smtClean="0"/>
              <a:t> </a:t>
            </a:r>
            <a:r>
              <a:rPr lang="nl-NL" b="1" dirty="0" smtClean="0"/>
              <a:t>echte </a:t>
            </a:r>
            <a:r>
              <a:rPr lang="nl-NL" b="1" dirty="0"/>
              <a:t>witbol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Holcus </a:t>
            </a:r>
            <a:r>
              <a:rPr lang="nl-NL" b="1" dirty="0" err="1"/>
              <a:t>lanatus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48" y="2057400"/>
            <a:ext cx="5384800" cy="40386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6" y="551645"/>
            <a:ext cx="4111176" cy="55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nl-NL" b="1" dirty="0" smtClean="0"/>
              <a:t>47</a:t>
            </a:r>
            <a:r>
              <a:rPr lang="nl-NL" b="1" dirty="0" smtClean="0"/>
              <a:t> </a:t>
            </a:r>
            <a:r>
              <a:rPr lang="nl-NL" b="1" dirty="0" smtClean="0"/>
              <a:t>kropaar</a:t>
            </a:r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Dactylis </a:t>
            </a:r>
            <a:r>
              <a:rPr lang="nl-NL" b="1" dirty="0" err="1"/>
              <a:t>glomerata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7" y="2631919"/>
            <a:ext cx="4032562" cy="403256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18" y="2631918"/>
            <a:ext cx="5355867" cy="4016901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7945" y="259911"/>
            <a:ext cx="434274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GB" b="1" dirty="0" smtClean="0"/>
              <a:t>48 </a:t>
            </a:r>
            <a:r>
              <a:rPr lang="en-GB" b="1" dirty="0" err="1" smtClean="0"/>
              <a:t>riet</a:t>
            </a:r>
            <a:r>
              <a:rPr lang="nl-NL" dirty="0"/>
              <a:t/>
            </a:r>
            <a:br>
              <a:rPr lang="nl-NL" dirty="0"/>
            </a:br>
            <a:r>
              <a:rPr lang="en-GB" b="1" dirty="0"/>
              <a:t>Phragmites australis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22" y="1493950"/>
            <a:ext cx="6617892" cy="4965256"/>
          </a:xfrm>
        </p:spPr>
      </p:pic>
    </p:spTree>
    <p:extLst>
      <p:ext uri="{BB962C8B-B14F-4D97-AF65-F5344CB8AC3E}">
        <p14:creationId xmlns:p14="http://schemas.microsoft.com/office/powerpoint/2010/main" val="14145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3E5210-7D0C-49B4-B97B-E924F7821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57DB5D-3389-42AC-B400-0FC6E675184F}">
  <ds:schemaRefs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9E9F4E-5985-4236-952C-176992F299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1626</TotalTime>
  <Words>53</Words>
  <Application>Microsoft Office PowerPoint</Application>
  <PresentationFormat>Breedbeeld</PresentationFormat>
  <Paragraphs>28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Corbel</vt:lpstr>
      <vt:lpstr>Basis</vt:lpstr>
      <vt:lpstr>Grassen</vt:lpstr>
      <vt:lpstr>41 Engels raaigras  Lolium perenne </vt:lpstr>
      <vt:lpstr>42 hanenpoot Echinochloa crus-galli </vt:lpstr>
      <vt:lpstr>43 veldbeemdgras Poa pratensis </vt:lpstr>
      <vt:lpstr>44 timotheegras Phleum pratense </vt:lpstr>
      <vt:lpstr>45 kweek Elytrigia repens </vt:lpstr>
      <vt:lpstr>46 echte witbol Holcus lanatus</vt:lpstr>
      <vt:lpstr>47 kropaar Dactylis glomerata </vt:lpstr>
      <vt:lpstr>48 riet Phragmites australis </vt:lpstr>
      <vt:lpstr>49 pitrus Juncus effesus</vt:lpstr>
      <vt:lpstr>50 straatgras Poa annua </vt:lpstr>
      <vt:lpstr>51 smele Deschampsia cespitosa</vt:lpstr>
      <vt:lpstr>52 roodzwenkgras Festuca rubra </vt:lpstr>
      <vt:lpstr>53 gewoon struisgras Agrostis vulgaris</vt:lpstr>
      <vt:lpstr>54 grote vossestaart Alopecurus pratensis </vt:lpstr>
      <vt:lpstr>55 lisdodde Typha latifolia</vt:lpstr>
      <vt:lpstr>56 liesgras  Glyceria maxima </vt:lpstr>
      <vt:lpstr>57 knikkend wilgenroosje Chamerion angustifolium  </vt:lpstr>
      <vt:lpstr>58 harig wilgenroosje Epilobium hirsutum</vt:lpstr>
      <vt:lpstr>59 Vlasbekje Linaria vulgaris</vt:lpstr>
      <vt:lpstr>60 wikke Vicia cracca</vt:lpstr>
      <vt:lpstr>Golfbaangrassen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Hannie Kwant</dc:creator>
  <cp:lastModifiedBy>laptop</cp:lastModifiedBy>
  <cp:revision>17</cp:revision>
  <dcterms:created xsi:type="dcterms:W3CDTF">2015-09-04T22:30:12Z</dcterms:created>
  <dcterms:modified xsi:type="dcterms:W3CDTF">2015-09-09T21:11:10Z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0x010100AD796D14A1D5944EBFF95EECFD7ED31F</vt:lpwstr>
  </property>
</Properties>
</file>